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71" r:id="rId5"/>
    <p:sldId id="273" r:id="rId6"/>
    <p:sldId id="261" r:id="rId7"/>
    <p:sldId id="262" r:id="rId8"/>
    <p:sldId id="269" r:id="rId9"/>
    <p:sldId id="264" r:id="rId10"/>
    <p:sldId id="265" r:id="rId11"/>
    <p:sldId id="266" r:id="rId12"/>
    <p:sldId id="267" r:id="rId13"/>
    <p:sldId id="272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7"/>
    <p:restoredTop sz="92892"/>
  </p:normalViewPr>
  <p:slideViewPr>
    <p:cSldViewPr snapToGrid="0" snapToObjects="1">
      <p:cViewPr varScale="1">
        <p:scale>
          <a:sx n="57" d="100"/>
          <a:sy n="57" d="100"/>
        </p:scale>
        <p:origin x="5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370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94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22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796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5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41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93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473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58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884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6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B8441-ABD8-B241-B3EA-364D231D88B2}" type="datetimeFigureOut">
              <a:rPr lang="ru-RU" smtClean="0"/>
              <a:t>29.09.20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A1C4B-6736-F041-839A-38DE259C4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5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8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8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5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1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9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4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2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3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</TotalTime>
  <Words>0</Words>
  <Application>Microsoft Macintosh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Calibri Light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пользователь Microsoft Office</cp:lastModifiedBy>
  <cp:revision>8</cp:revision>
  <dcterms:created xsi:type="dcterms:W3CDTF">2020-09-29T02:48:48Z</dcterms:created>
  <dcterms:modified xsi:type="dcterms:W3CDTF">2020-09-30T07:56:51Z</dcterms:modified>
</cp:coreProperties>
</file>